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271905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06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a:latin typeface="Times New Roman" panose="02020603050405020304" pitchFamily="18" charset="0"/>
              <a:cs typeface="Times New Roman" panose="02020603050405020304" pitchFamily="18" charset="0"/>
            </a:endParaRPr>
          </a:p>
          <a:p>
            <a:pPr indent="266700"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солтүстік-шығыстан соғады, күші 3-8 м/с. Ауа температурасы түнде 13-15, күндіз 31-33 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266700"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616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35987" y="248516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көтеріңкі</a:t>
            </a:r>
            <a:r>
              <a:rPr lang="ru-RU" sz="120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530585094"/>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А.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20302</TotalTime>
  <Words>595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4446</cp:revision>
  <cp:lastPrinted>2021-07-01T03:56:27Z</cp:lastPrinted>
  <dcterms:created xsi:type="dcterms:W3CDTF">2018-03-27T06:03:00Z</dcterms:created>
  <dcterms:modified xsi:type="dcterms:W3CDTF">2026-06-05T08:38:12Z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